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6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66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60" autoAdjust="0"/>
    <p:restoredTop sz="94660"/>
  </p:normalViewPr>
  <p:slideViewPr>
    <p:cSldViewPr snapToGrid="0">
      <p:cViewPr varScale="1">
        <p:scale>
          <a:sx n="39" d="100"/>
          <a:sy n="39" d="100"/>
        </p:scale>
        <p:origin x="72" y="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29853-8840-4963-BF17-9AA79BFA31E6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5496A-4489-40C3-B86E-3BB67D3ED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834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29853-8840-4963-BF17-9AA79BFA31E6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5496A-4489-40C3-B86E-3BB67D3ED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907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29853-8840-4963-BF17-9AA79BFA31E6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5496A-4489-40C3-B86E-3BB67D3ED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2384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29853-8840-4963-BF17-9AA79BFA31E6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5496A-4489-40C3-B86E-3BB67D3ED96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391512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29853-8840-4963-BF17-9AA79BFA31E6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5496A-4489-40C3-B86E-3BB67D3ED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3064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29853-8840-4963-BF17-9AA79BFA31E6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5496A-4489-40C3-B86E-3BB67D3ED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8208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29853-8840-4963-BF17-9AA79BFA31E6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5496A-4489-40C3-B86E-3BB67D3ED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251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29853-8840-4963-BF17-9AA79BFA31E6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5496A-4489-40C3-B86E-3BB67D3ED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1063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29853-8840-4963-BF17-9AA79BFA31E6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5496A-4489-40C3-B86E-3BB67D3ED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3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29853-8840-4963-BF17-9AA79BFA31E6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5496A-4489-40C3-B86E-3BB67D3ED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480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29853-8840-4963-BF17-9AA79BFA31E6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5496A-4489-40C3-B86E-3BB67D3ED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071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29853-8840-4963-BF17-9AA79BFA31E6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5496A-4489-40C3-B86E-3BB67D3ED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412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29853-8840-4963-BF17-9AA79BFA31E6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5496A-4489-40C3-B86E-3BB67D3ED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37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29853-8840-4963-BF17-9AA79BFA31E6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5496A-4489-40C3-B86E-3BB67D3ED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001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29853-8840-4963-BF17-9AA79BFA31E6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5496A-4489-40C3-B86E-3BB67D3ED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469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29853-8840-4963-BF17-9AA79BFA31E6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5496A-4489-40C3-B86E-3BB67D3ED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162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29853-8840-4963-BF17-9AA79BFA31E6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5496A-4489-40C3-B86E-3BB67D3ED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685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C229853-8840-4963-BF17-9AA79BFA31E6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5496A-4489-40C3-B86E-3BB67D3ED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9410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8 and 9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61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/>
              <a:t>Where are electrons located?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73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Where are electrons located?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In the energy levels of an atom outside of the nucleus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93162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/>
              <a:t>Most nonmetals are gases at room temperature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05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7"/>
            <a:ext cx="9404723" cy="2537617"/>
          </a:xfrm>
        </p:spPr>
        <p:txBody>
          <a:bodyPr/>
          <a:lstStyle/>
          <a:p>
            <a:r>
              <a:rPr lang="en-US" sz="4400" b="1" dirty="0" smtClean="0"/>
              <a:t>How many dots would be on an electron dot diagram for an element in group 2?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3608173"/>
            <a:ext cx="8946541" cy="264022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92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7"/>
            <a:ext cx="9404723" cy="2438763"/>
          </a:xfrm>
        </p:spPr>
        <p:txBody>
          <a:bodyPr/>
          <a:lstStyle/>
          <a:p>
            <a:r>
              <a:rPr lang="en-US" sz="4000" b="1" dirty="0"/>
              <a:t>How many dots would be on an electron dot diagram for an element in group 2?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3707027"/>
            <a:ext cx="8946541" cy="2541372"/>
          </a:xfrm>
        </p:spPr>
        <p:txBody>
          <a:bodyPr/>
          <a:lstStyle/>
          <a:p>
            <a:r>
              <a:rPr lang="en-US" sz="5400" b="1" dirty="0" smtClean="0"/>
              <a:t>2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408469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Know definition for mixtures and pH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91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solubility means that ______ of that substance can be dissolved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More or less?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1548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 solubility means that ______ of that substance can be dissolved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More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63115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is the positive and negative end? What type of molecule is this?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3016" y="2372497"/>
            <a:ext cx="4473145" cy="35587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7861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formula for concentration?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44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is water a covalent bond?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77133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formula for concentration?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Dividing the mass of the solute by the volume of the solution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91304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2315196"/>
          </a:xfrm>
        </p:spPr>
        <p:txBody>
          <a:bodyPr/>
          <a:lstStyle/>
          <a:p>
            <a:r>
              <a:rPr lang="en-US" dirty="0" smtClean="0"/>
              <a:t>Does pH increase or decrease as hydronium concentrations increase?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3163330"/>
            <a:ext cx="8946541" cy="308506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39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2611758"/>
          </a:xfrm>
        </p:spPr>
        <p:txBody>
          <a:bodyPr/>
          <a:lstStyle/>
          <a:p>
            <a:r>
              <a:rPr lang="en-US" dirty="0"/>
              <a:t>Does pH increase or decrease as hydronium concentrations increase?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3361038"/>
            <a:ext cx="8946541" cy="2887361"/>
          </a:xfrm>
        </p:spPr>
        <p:txBody>
          <a:bodyPr>
            <a:normAutofit/>
          </a:bodyPr>
          <a:lstStyle/>
          <a:p>
            <a:r>
              <a:rPr lang="en-US" sz="4800" dirty="0" smtClean="0"/>
              <a:t>Decreases - acid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95067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you increase the solubility of sugar in water?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83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you increase the solubility of sugar in water?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Heat up the solution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60525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7"/>
            <a:ext cx="9404723" cy="2241055"/>
          </a:xfrm>
        </p:spPr>
        <p:txBody>
          <a:bodyPr/>
          <a:lstStyle/>
          <a:p>
            <a:r>
              <a:rPr lang="en-US" dirty="0" smtClean="0"/>
              <a:t>How does a solution with a pH of 2 compare to a solution with a pH of 1?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3361038"/>
            <a:ext cx="8946541" cy="2887361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95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7"/>
            <a:ext cx="9404723" cy="2364623"/>
          </a:xfrm>
        </p:spPr>
        <p:txBody>
          <a:bodyPr/>
          <a:lstStyle/>
          <a:p>
            <a:r>
              <a:rPr lang="en-US" dirty="0"/>
              <a:t>How does a solution with a pH of 2 compare to a solution with a pH of 1?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817340"/>
            <a:ext cx="8946541" cy="3431059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The pH 1 solution is ten times more acidic than that with a pH of 2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1588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5824514"/>
          </a:xfrm>
        </p:spPr>
        <p:txBody>
          <a:bodyPr/>
          <a:lstStyle/>
          <a:p>
            <a:r>
              <a:rPr lang="en-US" sz="4800" b="1" dirty="0" smtClean="0"/>
              <a:t>Acid								base</a:t>
            </a:r>
            <a:br>
              <a:rPr lang="en-US" sz="4800" b="1" dirty="0" smtClean="0"/>
            </a:br>
            <a:r>
              <a:rPr lang="en-US" sz="4800" b="1" dirty="0" smtClean="0"/>
              <a:t>solution					   	solute</a:t>
            </a:r>
            <a:br>
              <a:rPr lang="en-US" sz="4800" b="1" dirty="0" smtClean="0"/>
            </a:br>
            <a:r>
              <a:rPr lang="en-US" sz="4800" b="1" dirty="0" smtClean="0"/>
              <a:t>solvent							indicator</a:t>
            </a:r>
            <a:br>
              <a:rPr lang="en-US" sz="4800" b="1" dirty="0" smtClean="0"/>
            </a:br>
            <a:r>
              <a:rPr lang="en-US" sz="4800" b="1" dirty="0" smtClean="0"/>
              <a:t>dilute							   concentrated</a:t>
            </a:r>
            <a:br>
              <a:rPr lang="en-US" sz="4800" b="1" dirty="0" smtClean="0"/>
            </a:br>
            <a:r>
              <a:rPr lang="en-US" sz="4800" b="1" dirty="0" smtClean="0"/>
              <a:t>OH-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6702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is water a covalent bond?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It consists of two nonmetal atoms that share electrons to form a molecule (one end has a partial positive charge and the other end has a partial negative charge)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20593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/>
              <a:t>What is a common example of an ionic bond?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41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What </a:t>
            </a:r>
            <a:r>
              <a:rPr lang="en-US" sz="4400" b="1" dirty="0" smtClean="0"/>
              <a:t>is a </a:t>
            </a:r>
            <a:r>
              <a:rPr lang="en-US" sz="4400" b="1" dirty="0"/>
              <a:t>common example of an ionic bond?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b="1" dirty="0" smtClean="0"/>
              <a:t>Salt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14311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2265768"/>
          </a:xfrm>
        </p:spPr>
        <p:txBody>
          <a:bodyPr/>
          <a:lstStyle/>
          <a:p>
            <a:r>
              <a:rPr lang="en-US" b="1" dirty="0" smtClean="0"/>
              <a:t>Why do the noble gases found in group 18 NOT form compounds readily?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3262184"/>
            <a:ext cx="8946541" cy="298621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45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2315196"/>
          </a:xfrm>
        </p:spPr>
        <p:txBody>
          <a:bodyPr/>
          <a:lstStyle/>
          <a:p>
            <a:r>
              <a:rPr lang="en-US" b="1" dirty="0"/>
              <a:t>Why do the noble gases found in group 18 NOT form compounds readily?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3064476"/>
            <a:ext cx="8946541" cy="3183923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Noble gases have 8 electrons in their valence shells, therefore, they have no need to gain or lose electrons.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92673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/>
              <a:t>What happens to the electrons during a covalent bond?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02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What happens to the electrons during a covalent bond?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The atoms SHARE ELECTRONS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55006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41</TotalTime>
  <Words>386</Words>
  <Application>Microsoft Office PowerPoint</Application>
  <PresentationFormat>Widescreen</PresentationFormat>
  <Paragraphs>39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Century Gothic</vt:lpstr>
      <vt:lpstr>Wingdings 3</vt:lpstr>
      <vt:lpstr>Ion</vt:lpstr>
      <vt:lpstr>Chapter 8 and 9 Review</vt:lpstr>
      <vt:lpstr>Why is water a covalent bond?</vt:lpstr>
      <vt:lpstr>Why is water a covalent bond?</vt:lpstr>
      <vt:lpstr>What is a common example of an ionic bond?</vt:lpstr>
      <vt:lpstr>What is a common example of an ionic bond?</vt:lpstr>
      <vt:lpstr>Why do the noble gases found in group 18 NOT form compounds readily?</vt:lpstr>
      <vt:lpstr>Why do the noble gases found in group 18 NOT form compounds readily?</vt:lpstr>
      <vt:lpstr>What happens to the electrons during a covalent bond?</vt:lpstr>
      <vt:lpstr>What happens to the electrons during a covalent bond?</vt:lpstr>
      <vt:lpstr>Where are electrons located?</vt:lpstr>
      <vt:lpstr>Where are electrons located?</vt:lpstr>
      <vt:lpstr>Most nonmetals are gases at room temperature</vt:lpstr>
      <vt:lpstr>How many dots would be on an electron dot diagram for an element in group 2?</vt:lpstr>
      <vt:lpstr>How many dots would be on an electron dot diagram for an element in group 2?</vt:lpstr>
      <vt:lpstr>Know definition for mixtures and pH</vt:lpstr>
      <vt:lpstr>High solubility means that ______ of that substance can be dissolved</vt:lpstr>
      <vt:lpstr>High solubility means that ______ of that substance can be dissolved</vt:lpstr>
      <vt:lpstr>Where is the positive and negative end? What type of molecule is this?</vt:lpstr>
      <vt:lpstr>What is the formula for concentration?</vt:lpstr>
      <vt:lpstr>What is the formula for concentration?</vt:lpstr>
      <vt:lpstr>Does pH increase or decrease as hydronium concentrations increase?</vt:lpstr>
      <vt:lpstr>Does pH increase or decrease as hydronium concentrations increase?</vt:lpstr>
      <vt:lpstr>How can you increase the solubility of sugar in water?</vt:lpstr>
      <vt:lpstr>How can you increase the solubility of sugar in water?</vt:lpstr>
      <vt:lpstr>How does a solution with a pH of 2 compare to a solution with a pH of 1?</vt:lpstr>
      <vt:lpstr>How does a solution with a pH of 2 compare to a solution with a pH of 1?</vt:lpstr>
      <vt:lpstr>Acid        base solution         solute solvent       indicator dilute          concentrated OH-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 and 9 Review</dc:title>
  <dc:creator>Lauren Kidd</dc:creator>
  <cp:lastModifiedBy>Lauren Kidd</cp:lastModifiedBy>
  <cp:revision>4</cp:revision>
  <dcterms:created xsi:type="dcterms:W3CDTF">2017-11-12T21:58:40Z</dcterms:created>
  <dcterms:modified xsi:type="dcterms:W3CDTF">2017-11-13T01:38:32Z</dcterms:modified>
</cp:coreProperties>
</file>